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4"/>
  </p:notesMasterIdLst>
  <p:sldIdLst>
    <p:sldId id="258" r:id="rId2"/>
    <p:sldId id="277" r:id="rId3"/>
    <p:sldId id="274" r:id="rId4"/>
    <p:sldId id="276" r:id="rId5"/>
    <p:sldId id="273" r:id="rId6"/>
    <p:sldId id="262" r:id="rId7"/>
    <p:sldId id="263" r:id="rId8"/>
    <p:sldId id="264" r:id="rId9"/>
    <p:sldId id="265" r:id="rId10"/>
    <p:sldId id="275" r:id="rId11"/>
    <p:sldId id="267" r:id="rId12"/>
    <p:sldId id="272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</p:embeddedFont>
    <p:embeddedFont>
      <p:font typeface="Bahiana" panose="020B0604020202020204" charset="0"/>
      <p:regular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Saira SemiCondensed Medium" panose="020B0604020202020204" charset="0"/>
      <p:regular r:id="rId21"/>
      <p:bold r:id="rId22"/>
    </p:embeddedFont>
    <p:embeddedFont>
      <p:font typeface="Saira SemiCondensed SemiBol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9B923-DCC8-48C2-86C9-9717FF9F9E0F}">
  <a:tblStyle styleId="{65A9B923-DCC8-48C2-86C9-9717FF9F9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97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59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64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99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47db38f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47db38f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47db38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47db38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1" r:id="rId3"/>
    <p:sldLayoutId id="2147483672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ctrTitle"/>
          </p:nvPr>
        </p:nvSpPr>
        <p:spPr>
          <a:xfrm flipH="1">
            <a:off x="5297675" y="2290975"/>
            <a:ext cx="31263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Engenharia de dados aplicado à COVID 19</a:t>
            </a:r>
            <a:endParaRPr sz="3000"/>
          </a:p>
        </p:txBody>
      </p:sp>
      <p:grpSp>
        <p:nvGrpSpPr>
          <p:cNvPr id="205" name="Google Shape;205;p33"/>
          <p:cNvGrpSpPr/>
          <p:nvPr/>
        </p:nvGrpSpPr>
        <p:grpSpPr>
          <a:xfrm flipH="1">
            <a:off x="5216570" y="2171212"/>
            <a:ext cx="3486693" cy="1673888"/>
            <a:chOff x="439473" y="1811648"/>
            <a:chExt cx="4206917" cy="1744178"/>
          </a:xfrm>
        </p:grpSpPr>
        <p:sp>
          <p:nvSpPr>
            <p:cNvPr id="206" name="Google Shape;206;p33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39" y="255966"/>
            <a:ext cx="7101825" cy="85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D0C88C-7C14-4484-A704-8E95A18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42" y="991008"/>
            <a:ext cx="6173972" cy="40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40" y="255966"/>
            <a:ext cx="7101825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 LIÇÕES APRENDIDAS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" name="Google Shape;347;p47">
            <a:extLst>
              <a:ext uri="{FF2B5EF4-FFF2-40B4-BE49-F238E27FC236}">
                <a16:creationId xmlns:a16="http://schemas.microsoft.com/office/drawing/2014/main" id="{5F24920F-BB35-488F-B279-BE72D479DB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619" y="1956257"/>
            <a:ext cx="6930167" cy="2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API Instável – Foi necessário criar caches em disco e trabalhar extensivamente com exceções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Validar os tipos criando Schema de dados no DataFrame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Processar os dados antes de enviar verificando duplicidade através de Timestamp e Nomes dos Países, criando o relacionamente de chaves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Conexão de internet Instável forçou inserir linha a linha, fazendo commits depois de um número de inserts (ao invés de se utilizar funções otimizadas para muitos inserts)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Maior controle para o usuário, fragmentando as tarefas e possibilitando ao usuário faze-las de acordo com a necessidade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Foco na Qualidade, Desenvolvimento para “outra” equipe, Boas Práticas de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 rot="10800000">
            <a:off x="4882741" y="797061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725275" y="549525"/>
            <a:ext cx="45930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1"/>
          </p:nvPr>
        </p:nvSpPr>
        <p:spPr>
          <a:xfrm>
            <a:off x="725275" y="1644502"/>
            <a:ext cx="4322700" cy="193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GRUPO 2 – Datazilla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 err="1"/>
              <a:t>Deive</a:t>
            </a:r>
            <a:r>
              <a:rPr lang="pt-BR" u="sng" dirty="0"/>
              <a:t> </a:t>
            </a:r>
            <a:r>
              <a:rPr lang="pt-BR" u="sng" dirty="0" err="1"/>
              <a:t>Audieres</a:t>
            </a:r>
            <a:r>
              <a:rPr lang="pt-BR" u="sng" dirty="0"/>
              <a:t> Leal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Gabriel </a:t>
            </a:r>
            <a:r>
              <a:rPr lang="pt-BR" u="sng" dirty="0" err="1"/>
              <a:t>Ballesteros</a:t>
            </a:r>
            <a:endParaRPr lang="pt-BR" u="sng" dirty="0"/>
          </a:p>
          <a:p>
            <a:pPr marL="0" indent="0"/>
            <a:r>
              <a:rPr lang="pt-BR" u="sng" dirty="0"/>
              <a:t>George </a:t>
            </a:r>
            <a:r>
              <a:rPr lang="pt-BR" u="sng" dirty="0" err="1"/>
              <a:t>Razera</a:t>
            </a:r>
            <a:endParaRPr lang="pt-BR" u="sng" dirty="0"/>
          </a:p>
          <a:p>
            <a:pPr marL="0" indent="0"/>
            <a:r>
              <a:rPr lang="pt-BR" u="sng" dirty="0" err="1"/>
              <a:t>Judson</a:t>
            </a:r>
            <a:r>
              <a:rPr lang="pt-BR" u="sng" dirty="0"/>
              <a:t> Santana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Leonardo Moreno </a:t>
            </a:r>
            <a:r>
              <a:rPr lang="pt-BR" u="sng" dirty="0" err="1"/>
              <a:t>Giantin</a:t>
            </a:r>
            <a:r>
              <a:rPr lang="pt-BR" u="sng" dirty="0"/>
              <a:t> Rodrigues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Tiago Fernandes DAgostino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Viviane Jordão Nyitray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DataBricks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2E59F1-C532-45B4-A72D-E9A87684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83" y="1633661"/>
            <a:ext cx="6291943" cy="30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49802" y="527368"/>
            <a:ext cx="6978047" cy="1613320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DA10EE-FED2-4F30-8684-3E4EBAF7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2" y="1247553"/>
            <a:ext cx="7221915" cy="36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24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81B811-943C-4F6D-8EEF-71F844A0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07" y="1877426"/>
            <a:ext cx="1783268" cy="185030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D4DAC8-5C33-4AAF-A10D-6B52AE9B9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000" y="1893883"/>
            <a:ext cx="1861325" cy="18338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B486B4-7B26-44ED-95BB-C7DE6E2A0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458" y="1884703"/>
            <a:ext cx="2024289" cy="18338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58A2CA8-6235-4832-BBD8-819A9850E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38" y="1877426"/>
            <a:ext cx="2350531" cy="18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Resultado das consultas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38724E-9F36-40DD-AF4F-D3691CD7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6" y="1657830"/>
            <a:ext cx="4105500" cy="906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B601D-B918-454A-8766-B02767745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46" y="3028074"/>
            <a:ext cx="4165647" cy="1111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5FD70E-E170-40D5-8E88-72C98A911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25786"/>
            <a:ext cx="4165647" cy="11364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012F46-8FC5-4525-901F-7639AE32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438" y="3028074"/>
            <a:ext cx="4150209" cy="13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Power BI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4"/>
          </p:nvPr>
        </p:nvSpPr>
        <p:spPr>
          <a:xfrm>
            <a:off x="61377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Dashboards com informaçoes e indicadores dos casos de Covid no mundo/Brasil.</a:t>
            </a: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5"/>
          </p:nvPr>
        </p:nvSpPr>
        <p:spPr>
          <a:xfrm>
            <a:off x="342887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Extração da informação do banco de dados, transformação, testes de hipóteses e insights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Requisição de informações via API, verificação da informação e inserção no banco de dados 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Databricks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39" y="1835710"/>
            <a:ext cx="1321925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l="31878" r="33680" b="37570"/>
          <a:stretch/>
        </p:blipFill>
        <p:spPr>
          <a:xfrm>
            <a:off x="4111413" y="1835700"/>
            <a:ext cx="919673" cy="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72" y="1835700"/>
            <a:ext cx="840116" cy="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050"/>
            <a:ext cx="8839199" cy="2822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ARQUITETURA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2C526F-7BF4-4FA5-8493-8BAA4681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85" y="1347165"/>
            <a:ext cx="4883889" cy="3540387"/>
          </a:xfrm>
          <a:prstGeom prst="rect">
            <a:avLst/>
          </a:prstGeom>
        </p:spPr>
      </p:pic>
      <p:sp>
        <p:nvSpPr>
          <p:cNvPr id="267" name="Google Shape;267;p39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ESTRUTURA DO SOFTWARE -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A7DED6-6529-4A3F-A406-B1D7288D8EC2}"/>
              </a:ext>
            </a:extLst>
          </p:cNvPr>
          <p:cNvSpPr txBox="1"/>
          <p:nvPr/>
        </p:nvSpPr>
        <p:spPr>
          <a:xfrm>
            <a:off x="2402958" y="134716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FDB8E0-CCDC-4B80-9A6B-390BEE9268BE}"/>
              </a:ext>
            </a:extLst>
          </p:cNvPr>
          <p:cNvSpPr txBox="1"/>
          <p:nvPr/>
        </p:nvSpPr>
        <p:spPr>
          <a:xfrm>
            <a:off x="3651555" y="134716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Controler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116A7B-411D-4D20-AEA4-D67D8809DC78}"/>
              </a:ext>
            </a:extLst>
          </p:cNvPr>
          <p:cNvSpPr txBox="1"/>
          <p:nvPr/>
        </p:nvSpPr>
        <p:spPr>
          <a:xfrm>
            <a:off x="4762267" y="134716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40F9B-4196-4580-A549-FC5D9CD1098C}"/>
              </a:ext>
            </a:extLst>
          </p:cNvPr>
          <p:cNvSpPr txBox="1"/>
          <p:nvPr/>
        </p:nvSpPr>
        <p:spPr>
          <a:xfrm>
            <a:off x="5899950" y="1347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74085" y="438476"/>
            <a:ext cx="8514010" cy="956180"/>
          </a:xfrm>
        </p:spPr>
        <p:txBody>
          <a:bodyPr/>
          <a:lstStyle/>
          <a:p>
            <a:r>
              <a:rPr lang="pt-BR" dirty="0"/>
              <a:t>Divisão dos Notebooks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F1378B-7069-412E-9A37-8433EAE9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766" y="1633907"/>
            <a:ext cx="5663609" cy="2862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233</Words>
  <Application>Microsoft Office PowerPoint</Application>
  <PresentationFormat>Apresentação na tela (16:9)</PresentationFormat>
  <Paragraphs>41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Saira SemiCondensed SemiBold</vt:lpstr>
      <vt:lpstr>Saira SemiCondensed Medium</vt:lpstr>
      <vt:lpstr>Bahiana</vt:lpstr>
      <vt:lpstr>Arial</vt:lpstr>
      <vt:lpstr>Fira Sans Extra Condensed Medium</vt:lpstr>
      <vt:lpstr>Anaheim</vt:lpstr>
      <vt:lpstr>COVID-19 by Slidesgo</vt:lpstr>
      <vt:lpstr>Engenharia de dados aplicado à COVID 19</vt:lpstr>
      <vt:lpstr>View DataBricks </vt:lpstr>
      <vt:lpstr>Conexão com PowerBI </vt:lpstr>
      <vt:lpstr>Conexão com PowerBI </vt:lpstr>
      <vt:lpstr>Resultado das consultas </vt:lpstr>
      <vt:lpstr>DESENVOLVIMENTOS</vt:lpstr>
      <vt:lpstr>Apresentação do PowerPoint</vt:lpstr>
      <vt:lpstr>Apresentação do PowerPoint</vt:lpstr>
      <vt:lpstr>Divisão dos Notebooks</vt:lpstr>
      <vt:lpstr>QA</vt:lpstr>
      <vt:lpstr>DIFICULDADES E LIÇÕES APRENDIDAS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dados aplicado à COVID 19</dc:title>
  <dc:creator>Tiago</dc:creator>
  <cp:lastModifiedBy>Tiago</cp:lastModifiedBy>
  <cp:revision>13</cp:revision>
  <dcterms:modified xsi:type="dcterms:W3CDTF">2021-03-13T17:16:29Z</dcterms:modified>
</cp:coreProperties>
</file>